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512168"/>
          </a:xfrm>
        </p:spPr>
        <p:txBody>
          <a:bodyPr/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Завтрак в</a:t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МАОУ СОШ № 279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744" y="2293677"/>
            <a:ext cx="4536621" cy="34140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09715" y="2388398"/>
            <a:ext cx="4435014" cy="332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58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1769" y="1816064"/>
            <a:ext cx="4954497" cy="371587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95966" y="1124714"/>
            <a:ext cx="5170823" cy="373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05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6783" y="1014975"/>
            <a:ext cx="6034617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27562">
            <a:off x="5310818" y="1925844"/>
            <a:ext cx="3723986" cy="279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2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1116">
            <a:off x="-85716" y="1212348"/>
            <a:ext cx="5574383" cy="41807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01449" y="995295"/>
            <a:ext cx="4725050" cy="354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00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003232" cy="1196752"/>
          </a:xfrm>
        </p:spPr>
        <p:txBody>
          <a:bodyPr/>
          <a:lstStyle/>
          <a:p>
            <a:r>
              <a:rPr lang="ru-RU" dirty="0" smtClean="0"/>
              <a:t>Приятного аппетита!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6519" y="1904831"/>
            <a:ext cx="5088565" cy="38164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550" y="1196752"/>
            <a:ext cx="383442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495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</TotalTime>
  <Words>5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Исполнительная</vt:lpstr>
      <vt:lpstr>Завтрак в  МАОУ СОШ № 279</vt:lpstr>
      <vt:lpstr>Презентация PowerPoint</vt:lpstr>
      <vt:lpstr>Презентация PowerPoint</vt:lpstr>
      <vt:lpstr>Презентация PowerPoint</vt:lpstr>
      <vt:lpstr>Приятного аппетита!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Завтрак в  МАОУ СОШ № 279</dc:title>
  <dc:creator>Заместитель</dc:creator>
  <cp:lastModifiedBy>Заместитель</cp:lastModifiedBy>
  <cp:revision>2</cp:revision>
  <dcterms:created xsi:type="dcterms:W3CDTF">2024-04-25T06:51:12Z</dcterms:created>
  <dcterms:modified xsi:type="dcterms:W3CDTF">2024-04-25T07:28:21Z</dcterms:modified>
</cp:coreProperties>
</file>